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1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908721"/>
            <a:ext cx="7498835" cy="1584176"/>
          </a:xfrm>
        </p:spPr>
        <p:txBody>
          <a:bodyPr/>
          <a:lstStyle/>
          <a:p>
            <a:pPr marL="182880" indent="0"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 по профилактике нарушений осанки у детей с синдромом Дауна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8960"/>
            <a:ext cx="2363755" cy="17728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564904"/>
            <a:ext cx="1656184" cy="2208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813041"/>
            <a:ext cx="2283718" cy="30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65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3284984" cy="5433784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 № 6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Исходное положение: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Лёжа на животе, руки вытянуты вперёд.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1,2,3 – поднимаем одновременно руки и ноги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– исходное положение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Повторить 4 – 5 раз</a:t>
            </a: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841" y="3429000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91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731520"/>
            <a:ext cx="3384376" cy="5361776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№ 7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Исходное положение: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Стоя на четвереньках, ладони прижаты к полу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– вдох, выгибаем спину (округляем), голова смотрит вниз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– выдох, прогибаем спину, голова смотрит на вверх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3-4 тоже самое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Повторить 5-6 раз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52736"/>
            <a:ext cx="2693842" cy="20203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21088"/>
            <a:ext cx="2745469" cy="20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1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3456384" cy="5577800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№ 8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Исходное положение: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спине, ноги согнуты в коленях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Обхватив ноги руками выполнять покачивающие движения вперёд – назад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– 8 раз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48880"/>
            <a:ext cx="280831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25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142852"/>
            <a:ext cx="7821185" cy="5072074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890405" y="105489"/>
            <a:ext cx="253595" cy="2462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5214950"/>
            <a:ext cx="3614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Составитель: Логинова В.И.,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заведующий отделением,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Филатова И.В., методист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отделения </a:t>
            </a:r>
            <a:r>
              <a:rPr lang="ru-RU" sz="1200" dirty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реабилитации несовершеннолетних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ограниченными физическими возможностями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социального сопровождения семей, имеющих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детей-инвалидов и молодых инвалидов до 23 лет</a:t>
            </a:r>
            <a:r>
              <a:rPr lang="ru-RU" sz="1200" b="1" dirty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ТОГБУ СОН «Забота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5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764704"/>
            <a:ext cx="7118176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же такое осанка?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420888"/>
            <a:ext cx="7317432" cy="936104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Осанка 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привычное положение тела стоя, сидя и во время ходьбы.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83922"/>
            <a:ext cx="3816424" cy="259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416823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проверить осанку ребёнку?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628800"/>
            <a:ext cx="6957392" cy="1944216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проверить осанку, надо подойти к стене, прижать к ней обе лопатки, затылок, ягодицы, икры и пятки. Положите одну руку на шейный изгиб, а другую – на поясничный изгиб позвоночника. Расстояние между изгибов позвоночника и стеной должно быть равно ширине ладони.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19301"/>
            <a:ext cx="3480476" cy="21772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09751"/>
            <a:ext cx="2963912" cy="215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92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908720"/>
            <a:ext cx="7776864" cy="43204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Проблему искривления и профилактики нарушения осанки, помимо врача, можно исправить и дома. В этом помогут специальные упражнения. А что бы ребёнок выполнял с удовольствием, можно посоветовать следующее: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Попробуйте выполнять рекомендуемые упражнения вместе с ребёнком. Видя вашу поддержку  и заинтересованность, он будет больше стараться.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выполнения упражнений подберите музыку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использовать для повышения интереса любые игрушки или атрибуты, с помощью которых ребенок будет выполнять упражнения</a:t>
            </a:r>
          </a:p>
        </p:txBody>
      </p:sp>
    </p:spTree>
    <p:extLst>
      <p:ext uri="{BB962C8B-B14F-4D97-AF65-F5344CB8AC3E}">
        <p14:creationId xmlns:p14="http://schemas.microsoft.com/office/powerpoint/2010/main" val="151224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692696"/>
            <a:ext cx="7272808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 гимнастики для позвоночника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628800"/>
            <a:ext cx="2736304" cy="4968552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№1</a:t>
            </a:r>
          </a:p>
          <a:p>
            <a:pPr marL="4572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Исходное положение: ноги на ширине плеч, палка внизу.</a:t>
            </a:r>
          </a:p>
          <a:p>
            <a:pPr marL="4572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1- поднять палку вверх</a:t>
            </a:r>
          </a:p>
          <a:p>
            <a:pPr marL="4572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2- вернуться в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И.п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3 – поднять палку вверх</a:t>
            </a:r>
          </a:p>
          <a:p>
            <a:pPr marL="4572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4 – вернуться в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И.п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Повторить 5-6 раз.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72815"/>
            <a:ext cx="2391910" cy="451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84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3600400" cy="5577800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№ 2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Исходное положение: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Стойка ноги врозь, палочка перед собой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1 - поворот вправо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2 - исходное положение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– поворот влево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– исходное положение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Повторить 4 -5 раз в каждую сторону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20888"/>
            <a:ext cx="264629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96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731520"/>
            <a:ext cx="3312368" cy="6009848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№ 3</a:t>
            </a:r>
          </a:p>
          <a:p>
            <a:pPr marL="45720" indent="0">
              <a:buNone/>
            </a:pPr>
            <a:r>
              <a:rPr lang="ru-RU" dirty="0"/>
              <a:t>Исходное положение: </a:t>
            </a:r>
          </a:p>
          <a:p>
            <a:pPr marL="45720" indent="0">
              <a:buNone/>
            </a:pPr>
            <a:r>
              <a:rPr lang="ru-RU" dirty="0"/>
              <a:t>Стойка ноги на ширине, палочка вверху</a:t>
            </a:r>
          </a:p>
          <a:p>
            <a:pPr marL="45720" indent="0">
              <a:buNone/>
            </a:pPr>
            <a:r>
              <a:rPr lang="ru-RU" dirty="0"/>
              <a:t> На 1,2,3 – пружинистые  наклоны вперёд </a:t>
            </a:r>
          </a:p>
          <a:p>
            <a:pPr marL="45720" indent="0">
              <a:buNone/>
            </a:pPr>
            <a:r>
              <a:rPr lang="ru-RU" dirty="0"/>
              <a:t>4 – исходное положение</a:t>
            </a:r>
          </a:p>
          <a:p>
            <a:pPr marL="45720" indent="0">
              <a:buNone/>
            </a:pPr>
            <a:r>
              <a:rPr lang="ru-RU" dirty="0"/>
              <a:t>Повторить 5 -6 раз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4744"/>
            <a:ext cx="3057804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59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3600400" cy="5937840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№ 4</a:t>
            </a: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Исходное положение:</a:t>
            </a: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стоя в наклоне, опираясь о палку прямыми руками. </a:t>
            </a:r>
          </a:p>
          <a:p>
            <a:pPr marL="4572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1,2,3 -пружинистые покачивания вверх – вниз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– исходное положение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Повторить 5-6 раз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6"/>
            <a:ext cx="3096344" cy="412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89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64704"/>
            <a:ext cx="3528392" cy="5760640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№ 5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Исходное положение: стоя на четвереньках.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– поднять правую руку и левую ногу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– вернуться в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И.п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– поднять левую руку и правую ногу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– вернуться в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И.п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Повторить по 4- 5 раз на каждую ногу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0486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1632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495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Trebuchet MS</vt:lpstr>
      <vt:lpstr>Воздушный поток</vt:lpstr>
      <vt:lpstr>Рекомендации родителям по профилактике нарушений осанки у детей с синдромом Дауна</vt:lpstr>
      <vt:lpstr>Что же такое осанка?</vt:lpstr>
      <vt:lpstr>Как проверить осанку ребёнку?</vt:lpstr>
      <vt:lpstr>Презентация PowerPoint</vt:lpstr>
      <vt:lpstr>Пример гимнастики для позвоночника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родителям по профилактике нарушений осанки у детей с синдромом Дауна</dc:title>
  <dc:creator>Мишутка</dc:creator>
  <cp:lastModifiedBy>Любви Планета</cp:lastModifiedBy>
  <cp:revision>17</cp:revision>
  <dcterms:created xsi:type="dcterms:W3CDTF">2020-02-07T08:17:10Z</dcterms:created>
  <dcterms:modified xsi:type="dcterms:W3CDTF">2020-02-17T06:24:33Z</dcterms:modified>
</cp:coreProperties>
</file>